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7F6824-D6AB-4B61-BD09-DE848067A270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3E34E2-9174-418B-90FE-602B2F4B2B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8—Exercise 10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Revising Wordy Sentences</a:t>
            </a:r>
            <a:endParaRPr lang="en-US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1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wasp colony lasts only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summer.</a:t>
            </a:r>
          </a:p>
          <a:p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Correct!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7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queen wasp, being the only member of the colony to survive the winter, comes out of hibernation in the spring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queen wasp,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member of the colony to survive the winter, comes out of hibernation in the spring.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0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queens start new colonies by means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nests and laying eggs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600" dirty="0">
                <a:solidFill>
                  <a:srgbClr val="FFFF00"/>
                </a:solidFill>
              </a:rPr>
              <a:t>The queens start new colonies </a:t>
            </a:r>
            <a:r>
              <a:rPr lang="en-US" sz="3600" dirty="0" smtClean="0">
                <a:solidFill>
                  <a:srgbClr val="FFFF00"/>
                </a:solidFill>
              </a:rPr>
              <a:t>by </a:t>
            </a:r>
            <a:r>
              <a:rPr lang="en-US" sz="3600" dirty="0">
                <a:solidFill>
                  <a:srgbClr val="FFFF00"/>
                </a:solidFill>
              </a:rPr>
              <a:t>building nests and laying eggs.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4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per was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49133"/>
            <a:ext cx="57150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48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534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64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wasps are helpful to humanity because of the fact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eat harmful insects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wasps are helpful to humanity because 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eat </a:t>
            </a: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harmful insects.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0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5245291"/>
          </a:xfrm>
        </p:spPr>
        <p:txBody>
          <a:bodyPr>
            <a:normAutofit/>
          </a:bodyPr>
          <a:lstStyle/>
          <a:p>
            <a:r>
              <a:rPr lang="en-US" sz="4000" dirty="0"/>
              <a:t>What I want to say is that wasps do far more good than </a:t>
            </a:r>
            <a:r>
              <a:rPr lang="en-US" sz="4000" dirty="0" smtClean="0"/>
              <a:t>harm.</a:t>
            </a:r>
          </a:p>
          <a:p>
            <a:r>
              <a:rPr lang="en-US" sz="4800" dirty="0" smtClean="0">
                <a:solidFill>
                  <a:srgbClr val="FFFF00"/>
                </a:solidFill>
              </a:rPr>
              <a:t>Wasps </a:t>
            </a:r>
            <a:r>
              <a:rPr lang="en-US" sz="4800" dirty="0">
                <a:solidFill>
                  <a:srgbClr val="FFFF00"/>
                </a:solidFill>
              </a:rPr>
              <a:t>do far more good than harm.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0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524529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Social wasps are the type that live together as groups and work as a team to build their nests</a:t>
            </a:r>
            <a:r>
              <a:rPr lang="en-US" sz="4000" dirty="0" smtClean="0"/>
              <a:t>.</a:t>
            </a:r>
          </a:p>
          <a:p>
            <a:r>
              <a:rPr lang="en-US" sz="4800" dirty="0">
                <a:solidFill>
                  <a:srgbClr val="FFFF00"/>
                </a:solidFill>
              </a:rPr>
              <a:t>Social wasps are the type that live together </a:t>
            </a:r>
            <a:r>
              <a:rPr lang="en-US" sz="4800" dirty="0" smtClean="0">
                <a:solidFill>
                  <a:srgbClr val="FFFF00"/>
                </a:solidFill>
              </a:rPr>
              <a:t>and </a:t>
            </a:r>
            <a:r>
              <a:rPr lang="en-US" sz="4800" dirty="0">
                <a:solidFill>
                  <a:srgbClr val="FFFF00"/>
                </a:solidFill>
              </a:rPr>
              <a:t>work as a team to build their nests.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7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Social </a:t>
            </a:r>
            <a:r>
              <a:rPr lang="en-US" sz="3200" dirty="0"/>
              <a:t>wasps make their nests from old wood and tough plant fibers</a:t>
            </a:r>
            <a:r>
              <a:rPr lang="en-US" sz="3200" dirty="0" smtClean="0"/>
              <a:t>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Social wasps make their nests from old </a:t>
            </a:r>
            <a:r>
              <a:rPr lang="en-US" sz="3200" dirty="0" smtClean="0">
                <a:solidFill>
                  <a:srgbClr val="FFFF00"/>
                </a:solidFill>
              </a:rPr>
              <a:t>or tough </a:t>
            </a:r>
            <a:r>
              <a:rPr lang="en-US" sz="3200" dirty="0">
                <a:solidFill>
                  <a:srgbClr val="FFFF00"/>
                </a:solidFill>
              </a:rPr>
              <a:t>plant fibers.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4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chew and chew the wood and fiber until the mixture becomes pasty and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mushy.</a:t>
            </a:r>
          </a:p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chew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wood and fiber until the mixture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mushy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1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mixture becomes a material that is called wasp </a:t>
            </a:r>
            <a:r>
              <a:rPr lang="en-US" sz="3600" dirty="0" smtClean="0"/>
              <a:t>paper.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Correct!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6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some historians, the Chinese invented paper after watching wasps make it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historians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Chinese invented paper after watching wasps make it.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1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1269</TotalTime>
  <Words>288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English 8</vt:lpstr>
      <vt:lpstr>PowerPoint Presentation</vt:lpstr>
      <vt:lpstr>1</vt:lpstr>
      <vt:lpstr>2.</vt:lpstr>
      <vt:lpstr>3.</vt:lpstr>
      <vt:lpstr>4</vt:lpstr>
      <vt:lpstr>5</vt:lpstr>
      <vt:lpstr>6</vt:lpstr>
      <vt:lpstr>7</vt:lpstr>
      <vt:lpstr>8</vt:lpstr>
      <vt:lpstr>9</vt:lpstr>
      <vt:lpstr>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8</dc:title>
  <dc:creator>Brigitta Post</dc:creator>
  <cp:lastModifiedBy>Brigitta Post</cp:lastModifiedBy>
  <cp:revision>7</cp:revision>
  <dcterms:created xsi:type="dcterms:W3CDTF">2018-09-22T19:09:00Z</dcterms:created>
  <dcterms:modified xsi:type="dcterms:W3CDTF">2018-09-23T23:39:17Z</dcterms:modified>
</cp:coreProperties>
</file>